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A930"/>
    <a:srgbClr val="035751"/>
    <a:srgbClr val="A18A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99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06F9FA-3DB1-4589-A4EA-2FA54257DC86}" type="datetimeFigureOut">
              <a:rPr lang="en-US" smtClean="0"/>
              <a:t>6/29/2019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ECB0F-CAC4-4ADC-851E-E12EF8E0B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43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16ABC-200C-4BCE-B2CC-1BBF2E2365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575" y="2888736"/>
            <a:ext cx="9396413" cy="1315402"/>
          </a:xfrm>
        </p:spPr>
        <p:txBody>
          <a:bodyPr anchor="ctr">
            <a:normAutofit/>
          </a:bodyPr>
          <a:lstStyle>
            <a:lvl1pPr algn="ctr">
              <a:defRPr lang="en-US" sz="4800" baseline="0" dirty="0">
                <a:solidFill>
                  <a:srgbClr val="035751"/>
                </a:solidFill>
                <a:latin typeface="Tajawal" panose="00000500000000000000" pitchFamily="2" charset="-78"/>
                <a:cs typeface="Tajawal" panose="000005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0B2EDF-DD77-4572-952D-B46657D201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5118221"/>
            <a:ext cx="7134225" cy="896815"/>
          </a:xfrm>
        </p:spPr>
        <p:txBody>
          <a:bodyPr anchor="ctr"/>
          <a:lstStyle>
            <a:lvl1pPr marL="0" indent="0" algn="ctr" rtl="1">
              <a:buNone/>
              <a:defRPr lang="en-US" baseline="0">
                <a:solidFill>
                  <a:srgbClr val="A18A27"/>
                </a:solidFill>
                <a:latin typeface="Tajawal" panose="00000500000000000000" pitchFamily="2" charset="-78"/>
                <a:cs typeface="Tajawal" panose="000005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4AF9FE-FFDD-42E3-8E77-04A9044BA7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04950"/>
            <a:ext cx="5435081" cy="10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07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21975-0081-41CF-AA95-A6CB69EAF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D4452-6F47-46C7-98E9-B31B83350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997612"/>
            <a:ext cx="9720263" cy="430317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91936F-3DF3-474E-80BB-F66DA57288A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29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04C4CC-3F2A-4A75-8187-064A07888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907176"/>
            <a:ext cx="2012769" cy="426565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CE9A35-C0AB-4124-A53F-1477AC39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BBAFB4-6184-4329-B158-250966499E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12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1A31-C908-4A4D-8549-205B53609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D2718F-0D05-403D-B241-6D8FD0210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2D98F9-18FE-4008-AFC4-AE96A22AF8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98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3D6C5-0DB8-4DC0-995D-D0CB1CEA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200275"/>
            <a:ext cx="9655175" cy="1810022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8693A-60E4-489F-981D-3521B178F46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58908"/>
            <a:ext cx="7083425" cy="1956142"/>
          </a:xfrm>
        </p:spPr>
        <p:txBody>
          <a:bodyPr anchor="ctr"/>
          <a:lstStyle>
            <a:lvl1pPr marL="0" indent="0" algn="r" rtl="1">
              <a:buNone/>
              <a:defRPr sz="2400">
                <a:solidFill>
                  <a:srgbClr val="A18A2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068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7B78B-2F8E-4FA6-9377-7DF14F15D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168B4-7CCA-4065-99F2-96749F59A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57387"/>
            <a:ext cx="5181600" cy="42195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2BB8D-4F8F-4C5D-87CB-1BB3BAFD0C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57387"/>
            <a:ext cx="4514850" cy="42195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50E91BD-D585-4988-93B0-88508F963A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14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690A5-8104-47CF-9848-C51B24E88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894715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DCBD0-3F48-46E8-8599-04CBC1E4247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28813"/>
            <a:ext cx="5157787" cy="7191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A18A27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8376F-7AF8-40D1-BEF7-B4BCE9E5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4795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98F85-519E-4396-AAE1-BF510856C6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28813"/>
            <a:ext cx="4543425" cy="719142"/>
          </a:xfrm>
        </p:spPr>
        <p:txBody>
          <a:bodyPr anchor="ctr"/>
          <a:lstStyle>
            <a:lvl1pPr marL="0" indent="0">
              <a:buNone/>
              <a:defRPr sz="2400" b="1">
                <a:solidFill>
                  <a:srgbClr val="A18A27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DF1F0C-47B1-4CDF-AB4E-164574D51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47955"/>
            <a:ext cx="4543425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63C208C-D8E2-4654-BFDF-50AB04BDD2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0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C1FDA-4BFC-442C-9AD6-762552D7C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74AC87-0FBD-4EE9-BE4A-F2439B5D57A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62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297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9F61A-77B1-432D-B0B1-E1D544A6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B4112-4B6A-47EF-89E5-2AC2C9859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2050" y="457199"/>
            <a:ext cx="4957763" cy="59437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ADB87A-C59E-476C-ACE8-5664826CC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862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43DF497-9EFE-474F-8900-0E5CECA5E89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6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1D5AB-2EEF-44B0-96A9-3DDC35745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9A1AB1-0B19-458D-8FFA-88551FEAA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4732337" cy="5986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921E86-2584-4F28-81E4-86637EE10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1154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DFB3185-843C-4072-80E0-7AABB7166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548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7BDDB0-3FF0-42A0-B009-29ED4988C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5138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63FA9-5542-49F3-BE34-CC6D83D9D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7612"/>
            <a:ext cx="10515600" cy="374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5A8CDD-C5A9-4CF2-9140-99C50A34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32121" y="5807707"/>
            <a:ext cx="437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C6A930"/>
                </a:solidFill>
                <a:latin typeface="+mj-lt"/>
              </a:defRPr>
            </a:lvl1pPr>
          </a:lstStyle>
          <a:p>
            <a:fld id="{4FB7B94A-3195-4937-8AF1-98960927A1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191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lang="en-US" sz="4400" kern="1200" baseline="0" dirty="0">
          <a:solidFill>
            <a:srgbClr val="035751"/>
          </a:solidFill>
          <a:latin typeface="Tajawal" panose="00000500000000000000" pitchFamily="2" charset="-78"/>
          <a:ea typeface="GE Dinar One" panose="020A0503020102020204" pitchFamily="18" charset="-78"/>
          <a:cs typeface="Tajawal" panose="00000500000000000000" pitchFamily="2" charset="-78"/>
        </a:defRPr>
      </a:lvl1pPr>
    </p:titleStyle>
    <p:bodyStyle>
      <a:lvl1pPr marL="228600" indent="-228600" algn="r" defTabSz="914400" rtl="1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1pPr>
      <a:lvl2pPr marL="6858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2pPr>
      <a:lvl3pPr marL="11430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3pPr>
      <a:lvl4pPr marL="16002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4pPr>
      <a:lvl5pPr marL="2057400" indent="-228600" algn="r" defTabSz="914400" rtl="1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ajawal" panose="00000500000000000000" pitchFamily="2" charset="-78"/>
          <a:ea typeface="+mn-ea"/>
          <a:cs typeface="Tajawal" panose="00000500000000000000" pitchFamily="2" charset="-7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805A1-1C88-4379-915D-606672718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281292-87A3-41C8-8B62-D63F2A55CA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67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CBD64-3850-4A60-85C0-594E22D7D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AD108-41BD-4B63-BBAA-C98C0CEB08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E888EB-1DF3-48FC-AD65-781FA553FEC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B7B94A-3195-4937-8AF1-98960927A1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37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ajawal"/>
        <a:ea typeface=""/>
        <a:cs typeface="Tajawal"/>
      </a:majorFont>
      <a:minorFont>
        <a:latin typeface="Calibri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CC-Template.potx" id="{B563794A-2DBD-4B92-B034-B534469C1C91}" vid="{7A112689-DD61-4740-8BDF-FDBC5AF519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SHCC-Template</Template>
  <TotalTime>7654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Tajawal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Almashhour</dc:creator>
  <cp:lastModifiedBy>m415596</cp:lastModifiedBy>
  <cp:revision>33</cp:revision>
  <dcterms:created xsi:type="dcterms:W3CDTF">2018-11-06T11:07:07Z</dcterms:created>
  <dcterms:modified xsi:type="dcterms:W3CDTF">2019-06-29T18:48:49Z</dcterms:modified>
</cp:coreProperties>
</file>